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1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8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6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7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798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900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042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6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02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32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0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85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2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6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1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22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006AE6-8011-47E2-B00F-E95BD91CD666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19606-1EAB-43D8-BF65-5381CCB09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95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3%D0%BF" TargetMode="External"/><Relationship Id="rId2" Type="http://schemas.openxmlformats.org/officeDocument/2006/relationships/hyperlink" Target="https://ru.wikipedia.org/wiki/%D0%A0%D1%83%D1%81%D1%81%D0%BA%D0%B0%D1%8F_%D0%BA%D1%83%D1%85%D0%BD%D1%8F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s://ru.wikipedia.org/wiki/%D0%91%D1%83%D0%BB%D1%8C%D0%BE%D0%B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70447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Солянка тыловая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7557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3200" b="1" dirty="0" err="1" smtClean="0"/>
              <a:t>кУхня</a:t>
            </a:r>
            <a:r>
              <a:rPr lang="ru-RU" sz="3200" b="1" dirty="0" smtClean="0"/>
              <a:t> военных лет</a:t>
            </a:r>
          </a:p>
          <a:p>
            <a:endParaRPr lang="ru-RU" sz="3200" b="1" dirty="0"/>
          </a:p>
          <a:p>
            <a:pPr algn="r"/>
            <a:r>
              <a:rPr lang="ru-RU" sz="3200" b="1" dirty="0" smtClean="0"/>
              <a:t>Группа 11 ТМП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03631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Солянка тыловая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622884"/>
            <a:ext cx="4396341" cy="3633453"/>
          </a:xfrm>
        </p:spPr>
        <p:txBody>
          <a:bodyPr>
            <a:normAutofit/>
          </a:bodyPr>
          <a:lstStyle/>
          <a:p>
            <a:r>
              <a:rPr lang="ru-RU" sz="2800" b="1" dirty="0"/>
              <a:t>Снять с </a:t>
            </a:r>
            <a:r>
              <a:rPr lang="ru-RU" sz="2800" b="1" dirty="0" err="1"/>
              <a:t>огня,добавить</a:t>
            </a:r>
            <a:r>
              <a:rPr lang="ru-RU" sz="2800" b="1" dirty="0"/>
              <a:t> лавровый лист и зелень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Накрыть одеялом и оставить томиться на 2 часа</a:t>
            </a:r>
            <a:endParaRPr lang="ru-RU" sz="2800" b="1" dirty="0"/>
          </a:p>
        </p:txBody>
      </p:sp>
      <p:pic>
        <p:nvPicPr>
          <p:cNvPr id="6146" name="Picture 2" descr="Тыловая соля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3948"/>
            <a:ext cx="4596063" cy="46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3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Солянка тыловая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3549316"/>
            <a:ext cx="4396341" cy="27070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/>
              <a:t>Приятного аппетита !</a:t>
            </a:r>
            <a:endParaRPr lang="ru-RU" sz="4000" b="1" dirty="0"/>
          </a:p>
        </p:txBody>
      </p:sp>
      <p:pic>
        <p:nvPicPr>
          <p:cNvPr id="7170" name="Picture 2" descr="Тыловая соля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1" y="1853248"/>
            <a:ext cx="5498431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8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 </a:t>
            </a:r>
            <a:r>
              <a:rPr lang="ru-RU" sz="2800" b="1" dirty="0" err="1"/>
              <a:t>Соля́нка</a:t>
            </a:r>
            <a:r>
              <a:rPr lang="ru-RU" sz="2800" b="1" dirty="0"/>
              <a:t> </a:t>
            </a:r>
            <a:r>
              <a:rPr lang="ru-RU" sz="2800" b="1" dirty="0" smtClean="0"/>
              <a:t> </a:t>
            </a:r>
            <a:r>
              <a:rPr lang="ru-RU" sz="2800" b="1" dirty="0"/>
              <a:t> — блюдо </a:t>
            </a:r>
            <a:r>
              <a:rPr lang="ru-RU" sz="2800" b="1" dirty="0">
                <a:solidFill>
                  <a:schemeClr val="tx1"/>
                </a:solidFill>
                <a:hlinkClick r:id="rId2" tooltip="Русская кухня"/>
              </a:rPr>
              <a:t>русской кухни</a:t>
            </a:r>
            <a:r>
              <a:rPr lang="ru-RU" sz="2800" b="1" dirty="0">
                <a:solidFill>
                  <a:schemeClr val="tx1"/>
                </a:solidFill>
              </a:rPr>
              <a:t>, </a:t>
            </a:r>
            <a:r>
              <a:rPr lang="ru-RU" sz="2800" b="1" dirty="0">
                <a:solidFill>
                  <a:schemeClr val="tx1"/>
                </a:solidFill>
                <a:hlinkClick r:id="rId3" tooltip="Суп"/>
              </a:rPr>
              <a:t>суп</a:t>
            </a:r>
            <a:r>
              <a:rPr lang="ru-RU" sz="2800" b="1" dirty="0"/>
              <a:t> на крутом мясном, рыбном или грибном </a:t>
            </a:r>
            <a:r>
              <a:rPr lang="ru-RU" sz="2800" b="1" dirty="0">
                <a:hlinkClick r:id="rId4" tooltip="Бульон"/>
              </a:rPr>
              <a:t>бульоне</a:t>
            </a:r>
            <a:r>
              <a:rPr lang="ru-RU" sz="2800" b="1" dirty="0"/>
              <a:t> с острыми приправами.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430379"/>
            <a:ext cx="4396341" cy="3825958"/>
          </a:xfrm>
        </p:spPr>
        <p:txBody>
          <a:bodyPr>
            <a:normAutofit/>
          </a:bodyPr>
          <a:lstStyle/>
          <a:p>
            <a:r>
              <a:rPr lang="ru-RU" sz="1400" b="1" dirty="0"/>
              <a:t>Впервые название солянка упоминается в литературе с XV века. Эта разновидность острого и жирного супа изначально подавалась к водке и служила для нее прекрасной закуской, одновременно выполняя роль и первого и второго. Она готовилась жирной – это помогало долго пить и не пьянеть, и в то же время была сытной и быстро насыщала. В те далекие времена она и названия имела два, точно отражающих ее суть: солянка и похмелка. В XVIII веке, аристократия признавала солянку исключительно как блюдо бедняков, а также крестьян, имевших слабость к водке.</a:t>
            </a:r>
            <a:endParaRPr lang="ru-RU" sz="1400" b="1" dirty="0"/>
          </a:p>
        </p:txBody>
      </p:sp>
      <p:pic>
        <p:nvPicPr>
          <p:cNvPr id="10242" name="Picture 2" descr="https://avatars.mds.yandex.net/get-zen_doc/1592767/pub_5dc678d8cb3bd340e4f11f7e_5dc679501ddfed2344be3401/scale_1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117558"/>
            <a:ext cx="5285457" cy="44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78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2945"/>
          </a:xfrm>
        </p:spPr>
        <p:txBody>
          <a:bodyPr/>
          <a:lstStyle/>
          <a:p>
            <a:r>
              <a:rPr lang="ru-RU" b="1" dirty="0" smtClean="0"/>
              <a:t>Еда в годы Великой Отечественной войны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322095"/>
            <a:ext cx="4396341" cy="39342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В годы Великой Отечественной войны нелегко </a:t>
            </a:r>
            <a:r>
              <a:rPr lang="ru-RU" sz="2000" b="1" dirty="0"/>
              <a:t>было не только на передовой: тяготы и лишения войны ощущались и в тылу. Но предприимчивые хозяйки не отчаивались и даже не думали сдаваться: они изобретали новые блюда, буквально из подручных средств. Одно из таких блюд в народе получило название солянка «Тыловая»</a:t>
            </a:r>
            <a:endParaRPr lang="ru-RU" sz="2000" b="1" dirty="0"/>
          </a:p>
        </p:txBody>
      </p:sp>
      <p:pic>
        <p:nvPicPr>
          <p:cNvPr id="9220" name="Picture 4" descr="https://priazovka.ru/sites/default/files/styles/800-600/public/news/field_img/26_yanvarya_pitanie.jpg?itok=2rjt8It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056092"/>
            <a:ext cx="4852989" cy="446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107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Солянка тыловая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Ингредиенты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000" b="1" dirty="0"/>
              <a:t>картофель-2 шт.</a:t>
            </a:r>
          </a:p>
          <a:p>
            <a:r>
              <a:rPr lang="ru-RU" sz="2000" b="1" dirty="0"/>
              <a:t>капуста квашеная-200 г</a:t>
            </a:r>
          </a:p>
          <a:p>
            <a:r>
              <a:rPr lang="ru-RU" sz="2000" b="1" dirty="0"/>
              <a:t>лук репчатый-</a:t>
            </a:r>
          </a:p>
          <a:p>
            <a:r>
              <a:rPr lang="ru-RU" sz="2000" b="1" dirty="0"/>
              <a:t>соль-</a:t>
            </a:r>
          </a:p>
          <a:p>
            <a:r>
              <a:rPr lang="ru-RU" sz="2000" b="1" dirty="0"/>
              <a:t>растительное масло-1,5-2 </a:t>
            </a:r>
            <a:r>
              <a:rPr lang="ru-RU" sz="2000" b="1" dirty="0" err="1" smtClean="0"/>
              <a:t>ст.ложки</a:t>
            </a:r>
            <a:endParaRPr lang="ru-RU" sz="2000" b="1" dirty="0"/>
          </a:p>
          <a:p>
            <a:r>
              <a:rPr lang="ru-RU" sz="2000" b="1" dirty="0"/>
              <a:t>молотый черный перец-</a:t>
            </a:r>
          </a:p>
          <a:p>
            <a:r>
              <a:rPr lang="ru-RU" sz="2000" b="1" dirty="0"/>
              <a:t>зелень укропа</a:t>
            </a:r>
          </a:p>
          <a:p>
            <a:r>
              <a:rPr lang="ru-RU" sz="2000" b="1" dirty="0"/>
              <a:t>лавровый лист-1 шт.</a:t>
            </a:r>
          </a:p>
          <a:p>
            <a:r>
              <a:rPr lang="ru-RU" sz="2000" b="1" dirty="0"/>
              <a:t>вода-500 мл.</a:t>
            </a:r>
          </a:p>
          <a:p>
            <a:endParaRPr lang="ru-RU" dirty="0"/>
          </a:p>
        </p:txBody>
      </p:sp>
      <p:pic>
        <p:nvPicPr>
          <p:cNvPr id="8194" name="Picture 2" descr="https://avatars.mds.yandex.net/get-zen_doc/1210285/pub_5c6ffd294e666500c090d12b_5c7002d8d21b0100b3334f61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55822"/>
            <a:ext cx="50083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3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Солянка тыловая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3729789"/>
            <a:ext cx="4396341" cy="252654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В чугунок выложить промытую в холодной воде квашеную капусту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Тыловая соля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67854"/>
            <a:ext cx="4732005" cy="478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3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Солянка тыловая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4343400"/>
            <a:ext cx="4396341" cy="191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Картофель очистить, нарезать на кубики.</a:t>
            </a:r>
            <a:endParaRPr lang="ru-RU" sz="2800" b="1" dirty="0"/>
          </a:p>
        </p:txBody>
      </p:sp>
      <p:pic>
        <p:nvPicPr>
          <p:cNvPr id="2050" name="Picture 2" descr="Тыловая соля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6" y="1395663"/>
            <a:ext cx="4307306" cy="486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3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Солянка тыловая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4235116"/>
            <a:ext cx="4396341" cy="20212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Картофель </a:t>
            </a:r>
            <a:r>
              <a:rPr lang="ru-RU" sz="2800" b="1" dirty="0"/>
              <a:t>выложить к квашеной капусте.</a:t>
            </a:r>
            <a:endParaRPr lang="ru-RU" sz="2800" b="1" dirty="0"/>
          </a:p>
        </p:txBody>
      </p:sp>
      <p:pic>
        <p:nvPicPr>
          <p:cNvPr id="3074" name="Picture 2" descr="Тыловая соля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491916"/>
            <a:ext cx="4479341" cy="47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13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332" y="476781"/>
            <a:ext cx="9404723" cy="1400530"/>
          </a:xfrm>
        </p:spPr>
        <p:txBody>
          <a:bodyPr/>
          <a:lstStyle/>
          <a:p>
            <a:pPr algn="ctr"/>
            <a:r>
              <a:rPr lang="ru-RU" b="1" dirty="0"/>
              <a:t>Солянка тыловая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3031958"/>
            <a:ext cx="4396341" cy="3224379"/>
          </a:xfrm>
        </p:spPr>
        <p:txBody>
          <a:bodyPr>
            <a:normAutofit/>
          </a:bodyPr>
          <a:lstStyle/>
          <a:p>
            <a:r>
              <a:rPr lang="ru-RU" sz="2400" b="1" dirty="0"/>
              <a:t>Залить водой, чтобы она только покрывала картофель с капустой. Поставить на огонь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Варить до полной готовности картофеля и капусты. Посолить, поперчить по вкусу.</a:t>
            </a:r>
            <a:endParaRPr lang="ru-RU" sz="2400" b="1" dirty="0"/>
          </a:p>
        </p:txBody>
      </p:sp>
      <p:pic>
        <p:nvPicPr>
          <p:cNvPr id="4100" name="Picture 4" descr="Тыловая соля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32" y="1455821"/>
            <a:ext cx="4587626" cy="480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4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Солянка тыловая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3442612"/>
            <a:ext cx="4396341" cy="28137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Репчатый лук очистить, поджарить на растительном масле до золотистого цвета и за 5 минут до готовности выложить в солянку.</a:t>
            </a:r>
            <a:endParaRPr lang="ru-RU" sz="2800" b="1" dirty="0"/>
          </a:p>
        </p:txBody>
      </p:sp>
      <p:pic>
        <p:nvPicPr>
          <p:cNvPr id="5122" name="Picture 2" descr="Тыловая соля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6" y="1491916"/>
            <a:ext cx="4584030" cy="476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989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172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 Солянка тыловая</vt:lpstr>
      <vt:lpstr> Соля́нка   — блюдо русской кухни, суп на крутом мясном, рыбном или грибном бульоне с острыми приправами.</vt:lpstr>
      <vt:lpstr>Еда в годы Великой Отечественной войны</vt:lpstr>
      <vt:lpstr>Солянка тыловая</vt:lpstr>
      <vt:lpstr>Солянка тыловая</vt:lpstr>
      <vt:lpstr>Солянка тыловая</vt:lpstr>
      <vt:lpstr>Солянка тыловая</vt:lpstr>
      <vt:lpstr>Солянка тыловая</vt:lpstr>
      <vt:lpstr>Солянка тыловая</vt:lpstr>
      <vt:lpstr>Солянка тыловая</vt:lpstr>
      <vt:lpstr>Солянка тыловая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himij</dc:creator>
  <cp:lastModifiedBy>himij</cp:lastModifiedBy>
  <cp:revision>7</cp:revision>
  <dcterms:created xsi:type="dcterms:W3CDTF">2020-03-17T05:05:40Z</dcterms:created>
  <dcterms:modified xsi:type="dcterms:W3CDTF">2020-03-17T06:11:29Z</dcterms:modified>
</cp:coreProperties>
</file>